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59" r:id="rId4"/>
    <p:sldId id="260" r:id="rId5"/>
    <p:sldId id="261" r:id="rId6"/>
    <p:sldId id="270" r:id="rId7"/>
    <p:sldId id="269" r:id="rId8"/>
    <p:sldId id="262" r:id="rId9"/>
    <p:sldId id="271" r:id="rId10"/>
    <p:sldId id="268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A6760-776E-4825-8A47-9D5D0B8C9D41}" v="11" dt="2024-09-28T07:20:51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thi Ramalingam" userId="5646ee9440b1f30b" providerId="LiveId" clId="{245A6760-776E-4825-8A47-9D5D0B8C9D41}"/>
    <pc:docChg chg="undo custSel delSld modSld">
      <pc:chgData name="Swathi Ramalingam" userId="5646ee9440b1f30b" providerId="LiveId" clId="{245A6760-776E-4825-8A47-9D5D0B8C9D41}" dt="2024-09-28T07:46:05.342" v="346" actId="1076"/>
      <pc:docMkLst>
        <pc:docMk/>
      </pc:docMkLst>
      <pc:sldChg chg="del">
        <pc:chgData name="Swathi Ramalingam" userId="5646ee9440b1f30b" providerId="LiveId" clId="{245A6760-776E-4825-8A47-9D5D0B8C9D41}" dt="2024-09-28T06:18:04.604" v="45" actId="2696"/>
        <pc:sldMkLst>
          <pc:docMk/>
          <pc:sldMk cId="2466015091" sldId="258"/>
        </pc:sldMkLst>
      </pc:sldChg>
      <pc:sldChg chg="modSp mod">
        <pc:chgData name="Swathi Ramalingam" userId="5646ee9440b1f30b" providerId="LiveId" clId="{245A6760-776E-4825-8A47-9D5D0B8C9D41}" dt="2024-09-28T07:22:41.908" v="273" actId="113"/>
        <pc:sldMkLst>
          <pc:docMk/>
          <pc:sldMk cId="1371463035" sldId="260"/>
        </pc:sldMkLst>
        <pc:spChg chg="mod">
          <ac:chgData name="Swathi Ramalingam" userId="5646ee9440b1f30b" providerId="LiveId" clId="{245A6760-776E-4825-8A47-9D5D0B8C9D41}" dt="2024-09-28T07:22:41.908" v="273" actId="113"/>
          <ac:spMkLst>
            <pc:docMk/>
            <pc:sldMk cId="1371463035" sldId="260"/>
            <ac:spMk id="11" creationId="{5DD1098B-A2D3-6DE4-838C-F76448B1220A}"/>
          </ac:spMkLst>
        </pc:spChg>
      </pc:sldChg>
      <pc:sldChg chg="addSp delSp modSp mod">
        <pc:chgData name="Swathi Ramalingam" userId="5646ee9440b1f30b" providerId="LiveId" clId="{245A6760-776E-4825-8A47-9D5D0B8C9D41}" dt="2024-09-28T07:28:50.817" v="320" actId="20577"/>
        <pc:sldMkLst>
          <pc:docMk/>
          <pc:sldMk cId="1273841852" sldId="261"/>
        </pc:sldMkLst>
        <pc:spChg chg="add">
          <ac:chgData name="Swathi Ramalingam" userId="5646ee9440b1f30b" providerId="LiveId" clId="{245A6760-776E-4825-8A47-9D5D0B8C9D41}" dt="2024-09-28T07:18:28.073" v="218"/>
          <ac:spMkLst>
            <pc:docMk/>
            <pc:sldMk cId="1273841852" sldId="261"/>
            <ac:spMk id="6" creationId="{1920E5A1-FCFA-ED87-D8DD-328E3F763C4D}"/>
          </ac:spMkLst>
        </pc:spChg>
        <pc:spChg chg="add del mod">
          <ac:chgData name="Swathi Ramalingam" userId="5646ee9440b1f30b" providerId="LiveId" clId="{245A6760-776E-4825-8A47-9D5D0B8C9D41}" dt="2024-09-28T07:19:32.916" v="231" actId="478"/>
          <ac:spMkLst>
            <pc:docMk/>
            <pc:sldMk cId="1273841852" sldId="261"/>
            <ac:spMk id="7" creationId="{84362BEF-634C-BA35-445C-047BFCF49ACE}"/>
          </ac:spMkLst>
        </pc:spChg>
        <pc:spChg chg="add">
          <ac:chgData name="Swathi Ramalingam" userId="5646ee9440b1f30b" providerId="LiveId" clId="{245A6760-776E-4825-8A47-9D5D0B8C9D41}" dt="2024-09-28T07:18:36.278" v="219"/>
          <ac:spMkLst>
            <pc:docMk/>
            <pc:sldMk cId="1273841852" sldId="261"/>
            <ac:spMk id="8" creationId="{DB7416BA-322C-0758-E127-B9738A629328}"/>
          </ac:spMkLst>
        </pc:spChg>
        <pc:spChg chg="add mod">
          <ac:chgData name="Swathi Ramalingam" userId="5646ee9440b1f30b" providerId="LiveId" clId="{245A6760-776E-4825-8A47-9D5D0B8C9D41}" dt="2024-09-28T07:28:50.817" v="320" actId="20577"/>
          <ac:spMkLst>
            <pc:docMk/>
            <pc:sldMk cId="1273841852" sldId="261"/>
            <ac:spMk id="9" creationId="{0F8F573C-7FE2-FE07-4722-56344B6B9B81}"/>
          </ac:spMkLst>
        </pc:spChg>
        <pc:grpChg chg="mod">
          <ac:chgData name="Swathi Ramalingam" userId="5646ee9440b1f30b" providerId="LiveId" clId="{245A6760-776E-4825-8A47-9D5D0B8C9D41}" dt="2024-09-28T07:20:03.190" v="234" actId="1076"/>
          <ac:grpSpMkLst>
            <pc:docMk/>
            <pc:sldMk cId="1273841852" sldId="261"/>
            <ac:grpSpMk id="2" creationId="{982CB904-612F-9B7B-4800-9B01C2E72929}"/>
          </ac:grpSpMkLst>
        </pc:grpChg>
      </pc:sldChg>
      <pc:sldChg chg="modSp mod">
        <pc:chgData name="Swathi Ramalingam" userId="5646ee9440b1f30b" providerId="LiveId" clId="{245A6760-776E-4825-8A47-9D5D0B8C9D41}" dt="2024-09-28T07:46:05.342" v="346" actId="1076"/>
        <pc:sldMkLst>
          <pc:docMk/>
          <pc:sldMk cId="1037881276" sldId="262"/>
        </pc:sldMkLst>
        <pc:spChg chg="mod">
          <ac:chgData name="Swathi Ramalingam" userId="5646ee9440b1f30b" providerId="LiveId" clId="{245A6760-776E-4825-8A47-9D5D0B8C9D41}" dt="2024-09-28T07:46:05.342" v="346" actId="1076"/>
          <ac:spMkLst>
            <pc:docMk/>
            <pc:sldMk cId="1037881276" sldId="262"/>
            <ac:spMk id="9" creationId="{E76DE341-8266-5781-6FDF-5985BB69F992}"/>
          </ac:spMkLst>
        </pc:spChg>
      </pc:sldChg>
      <pc:sldChg chg="modSp mod">
        <pc:chgData name="Swathi Ramalingam" userId="5646ee9440b1f30b" providerId="LiveId" clId="{245A6760-776E-4825-8A47-9D5D0B8C9D41}" dt="2024-09-28T07:44:25.650" v="321" actId="1076"/>
        <pc:sldMkLst>
          <pc:docMk/>
          <pc:sldMk cId="425551183" sldId="270"/>
        </pc:sldMkLst>
        <pc:picChg chg="mod">
          <ac:chgData name="Swathi Ramalingam" userId="5646ee9440b1f30b" providerId="LiveId" clId="{245A6760-776E-4825-8A47-9D5D0B8C9D41}" dt="2024-09-28T07:44:25.650" v="321" actId="1076"/>
          <ac:picMkLst>
            <pc:docMk/>
            <pc:sldMk cId="425551183" sldId="270"/>
            <ac:picMk id="3" creationId="{45D7B77E-B8BF-2CE6-B4D3-AD06E90631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864D-8014-4431-8202-D2253865E615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C6699-789C-4E72-A5E2-6C5042C2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18DCB-2088-4066-B49C-3689F39A1CB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22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56FF-F714-8D71-389D-679E207DD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49534-43A7-08F3-D073-D2FA6F95F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1102D-3707-0323-551D-D8AD6990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03665-7807-284A-EDA0-7152F6E3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6C36-44D0-D883-7DFB-A21E8BBD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9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8A7A-7382-7244-7892-A82FA944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5168-E254-925D-4C92-BE0BFBEBB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AC7D-7AFA-C325-AF3D-68F8D993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1CB7-4219-8AC9-2D73-827BD984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8F58E-BCE3-9112-EE09-2CA4ECC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815E9-9A12-DB85-77CE-B74305339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A06B3-8EBA-8FC8-B4DF-112A50879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883E-CD8C-0601-820E-26245A35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C53B-9E97-4BB5-8274-61370D2D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EDD1B-8FEC-012C-49FD-1A89E81D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23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8A06-D776-7778-762A-B77E9798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2C9A-EE9E-385A-25F0-5C3483ABA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45C2E-90DA-7434-F60A-2EFFF65E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C6E4B-1789-1371-B93C-5D987EA1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B31C9-794E-B43E-288F-0F7D2180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8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2A4C-77B3-99D1-FA81-B0CB1687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8B98A-0A6B-13BA-C074-DD29DCC32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B697-46DC-3FB3-EDA7-7AD40D67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9986E-1CA4-97DE-F5F7-ED9BB8D2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2E050-C888-3C80-D27B-BC4D218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24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BDEB-0D64-DA08-ADBC-2FDFE8C2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0D96D-49CD-48EB-E5CE-774F68E6B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4DB70-95B1-9C97-66BA-2AFB7FE2C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0301-3F5A-BE95-1E35-FA300F1D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ABB90-4DF7-0211-BB53-838ED76F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3DBC-BC49-A0C1-8627-C3ED952B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29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2C72-7D8D-AA62-9DF7-295F4493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FBA93-32E0-0441-86C4-9219C60A0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0D7A4-6243-BAB6-4170-5DF2D1BDA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8D8F7-8471-4659-6913-C57C5221F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2CFC0-5600-EF89-B4E3-7ACAD428D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73255-4E52-2504-A982-48E65F45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38A6B-2459-C824-0658-FBCF2D01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B8397-A8C1-F6F0-BE4B-77D152DA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4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0D5E-001E-C35A-6539-35C23E2F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15F4B-9B59-59E8-4267-AFD4AACC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6B3FA-C7F6-E7B1-8764-5FA69852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1E6FF-94E5-4BC2-6F3D-A725476B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97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0FEAD-2B08-9B97-A7B2-7B7AA5EA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AB7A4-25B8-A366-43B6-4A22C156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147D-F1B9-22B7-DCAD-DE8788DF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73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937-A285-7BAE-72B5-C731BBA3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50A4-08E6-4A92-EE88-8474B3B63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76720-4D82-FAE8-2A0A-B18867131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745AB-79D8-65DE-C138-C4AA9057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B542E-80CC-CA6D-8DAD-3E297D74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BFB72-23F6-A54B-2DCD-35934F50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81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628C-666F-95EA-EA32-2DA980E7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CF26F-9641-8BB5-EB4D-9A3A084E0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6F0C-AD43-A0EE-4160-11360BAD8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DA2F7-F7C4-1B76-5744-8EEA526B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66DE-E2BD-826A-8946-07D7D61E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B1C4-0C2A-4F20-E942-5671ECF2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3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80141-74E7-17F5-9FF1-9E4B7C6B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9D39A-D704-5873-5741-F0AF412B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99DA3-34EF-E903-416B-684E042F8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E4455-364B-4F4B-99E3-03AD7446B14E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4590-9BB1-8904-4B74-82D99FA0F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3486B-F85E-156D-BBD3-E23CC8331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AF0B-657A-4E33-B37B-03A59BF34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6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3265900_AUTOMATIC_TOILET_BOWL_CLEANER_1_2_3_4" TargetMode="External"/><Relationship Id="rId2" Type="http://schemas.openxmlformats.org/officeDocument/2006/relationships/hyperlink" Target="https://issuu.com/devanshimehra/docs/thesis_project_2016__foley_designs__22bece38f8e7d0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068B2-9AF6-1978-40A3-C654DF59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457200"/>
            <a:ext cx="11342915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344201B1-11D0-C43C-4290-32822A849EFD}"/>
              </a:ext>
            </a:extLst>
          </p:cNvPr>
          <p:cNvGrpSpPr/>
          <p:nvPr/>
        </p:nvGrpSpPr>
        <p:grpSpPr>
          <a:xfrm>
            <a:off x="141512" y="0"/>
            <a:ext cx="7837717" cy="1526482"/>
            <a:chOff x="8492" y="-19050"/>
            <a:chExt cx="1528719" cy="237915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BA979ADE-AB7B-60B5-AE0C-98AEEFD0C9B9}"/>
                </a:ext>
              </a:extLst>
            </p:cNvPr>
            <p:cNvSpPr/>
            <p:nvPr/>
          </p:nvSpPr>
          <p:spPr>
            <a:xfrm>
              <a:off x="8492" y="0"/>
              <a:ext cx="1528719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CCEF1019-7705-1C7F-73AE-2F3FA2B2AFB2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04B2B4-6D02-35F2-A94D-9DE6C26F86CB}"/>
              </a:ext>
            </a:extLst>
          </p:cNvPr>
          <p:cNvSpPr txBox="1"/>
          <p:nvPr/>
        </p:nvSpPr>
        <p:spPr>
          <a:xfrm>
            <a:off x="1317170" y="233871"/>
            <a:ext cx="4539344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59354-60FA-6242-74D9-7A2F6F62848E}"/>
              </a:ext>
            </a:extLst>
          </p:cNvPr>
          <p:cNvSpPr txBox="1"/>
          <p:nvPr/>
        </p:nvSpPr>
        <p:spPr>
          <a:xfrm>
            <a:off x="794657" y="1915887"/>
            <a:ext cx="1010194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  <a:hlinkClick r:id="rId2" tooltip="https://issuu.com/devanshimehra/docs/thesis_project_2016__foley_designs__22bece38f8e7d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s://issuu.com/devanshimehra/docs/thesis_project_2016__foley_designs__22bece38f8e7d0"/>
              </a:rPr>
              <a:t>https://issuu.com/devanshimehra/docs/thesis_project_2016__foley_designs__22bece38f8e7d0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www.researchgate.net/publication/363265900_AUTOMATIC_TOILET_BOWL_CLEANER_1_2_3_4"/>
              </a:rPr>
              <a:t>https://www.researchgate.net/publication/363265900_AUTOMATIC_TOILET_BOWL_CLEANER_1_2_3_4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7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80721" y="667110"/>
            <a:ext cx="830558" cy="65702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3014802" y="1156492"/>
            <a:ext cx="9445093" cy="474615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393072" y="0"/>
            <a:ext cx="5798929" cy="6933582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9783" r="-97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967383" y="685800"/>
            <a:ext cx="7430270" cy="4932253"/>
            <a:chOff x="0" y="0"/>
            <a:chExt cx="2935415" cy="19485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35415" cy="1948545"/>
            </a:xfrm>
            <a:custGeom>
              <a:avLst/>
              <a:gdLst/>
              <a:ahLst/>
              <a:cxnLst/>
              <a:rect l="l" t="t" r="r" b="b"/>
              <a:pathLst>
                <a:path w="2935415" h="1948545">
                  <a:moveTo>
                    <a:pt x="0" y="0"/>
                  </a:moveTo>
                  <a:lnTo>
                    <a:pt x="2935415" y="0"/>
                  </a:lnTo>
                  <a:lnTo>
                    <a:pt x="2935415" y="1948545"/>
                  </a:lnTo>
                  <a:lnTo>
                    <a:pt x="0" y="19485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935415" cy="196759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94348" y="4625282"/>
            <a:ext cx="6603306" cy="453834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38868" y="2186120"/>
            <a:ext cx="5456869" cy="106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594" spc="92" dirty="0">
                <a:solidFill>
                  <a:srgbClr val="131211"/>
                </a:solidFill>
                <a:latin typeface="Times New Roman" panose="02020603050405020304" pitchFamily="18" charset="0"/>
                <a:ea typeface="More Sugar"/>
                <a:cs typeface="Times New Roman" panose="02020603050405020304" pitchFamily="18" charset="0"/>
                <a:sym typeface="More Suga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494902-4B81-F6CF-171B-94785F3FD993}"/>
              </a:ext>
            </a:extLst>
          </p:cNvPr>
          <p:cNvSpPr txBox="1"/>
          <p:nvPr/>
        </p:nvSpPr>
        <p:spPr>
          <a:xfrm>
            <a:off x="1170040" y="1129390"/>
            <a:ext cx="985192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  <a:p>
            <a:pPr algn="ctr"/>
            <a:endParaRPr lang="en-US" sz="3200" b="1" dirty="0">
              <a:solidFill>
                <a:srgbClr val="131211"/>
              </a:solidFill>
              <a:latin typeface="Times New Roman" panose="02020603050405020304" pitchFamily="18" charset="0"/>
              <a:ea typeface="Times New Roman Condensed"/>
              <a:cs typeface="Times New Roman" panose="02020603050405020304" pitchFamily="18" charset="0"/>
              <a:sym typeface="Times New Roman Condensed"/>
            </a:endParaRPr>
          </a:p>
          <a:p>
            <a:pPr algn="ctr"/>
            <a:r>
              <a:rPr lang="en-US" sz="2800" b="1" dirty="0">
                <a:solidFill>
                  <a:srgbClr val="131211"/>
                </a:solidFill>
                <a:latin typeface="Times New Roman" panose="02020603050405020304" pitchFamily="18" charset="0"/>
                <a:ea typeface="Times New Roman Condensed"/>
                <a:cs typeface="Times New Roman" panose="02020603050405020304" pitchFamily="18" charset="0"/>
                <a:sym typeface="Times New Roman Condensed"/>
              </a:rPr>
              <a:t>Automated Hygiene Management System for Public</a:t>
            </a:r>
          </a:p>
          <a:p>
            <a:pPr algn="ctr"/>
            <a:r>
              <a:rPr lang="en-US" sz="2800" b="1" dirty="0">
                <a:solidFill>
                  <a:srgbClr val="131211"/>
                </a:solidFill>
                <a:latin typeface="Times New Roman" panose="02020603050405020304" pitchFamily="18" charset="0"/>
                <a:ea typeface="Times New Roman Condensed"/>
                <a:cs typeface="Times New Roman" panose="02020603050405020304" pitchFamily="18" charset="0"/>
                <a:sym typeface="Times New Roman Condensed"/>
              </a:rPr>
              <a:t> Restrooms and Septic Tanks</a:t>
            </a:r>
          </a:p>
          <a:p>
            <a:pPr algn="ctr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7A86D-DD7F-E404-2D6C-8D3060F4478A}"/>
              </a:ext>
            </a:extLst>
          </p:cNvPr>
          <p:cNvSpPr txBox="1"/>
          <p:nvPr/>
        </p:nvSpPr>
        <p:spPr>
          <a:xfrm>
            <a:off x="521110" y="3429000"/>
            <a:ext cx="5574890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Sujitha.G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(927622BEC220)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Swetha.K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(927622BEC227)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Swathi.R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(927622BEC226)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Varshini.S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(927622BEC242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3407-CEF9-576B-0D4E-AE662DDFF10D}"/>
              </a:ext>
            </a:extLst>
          </p:cNvPr>
          <p:cNvSpPr txBox="1"/>
          <p:nvPr/>
        </p:nvSpPr>
        <p:spPr>
          <a:xfrm>
            <a:off x="7273636" y="5728611"/>
            <a:ext cx="519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: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Dr.K.Sheikdavood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/>
          </a:p>
        </p:txBody>
      </p:sp>
      <p:pic>
        <p:nvPicPr>
          <p:cNvPr id="1026" name="Picture 2" descr="M.Kumarasamy College of Engineering, Karur :: MKCE">
            <a:extLst>
              <a:ext uri="{FF2B5EF4-FFF2-40B4-BE49-F238E27FC236}">
                <a16:creationId xmlns:a16="http://schemas.microsoft.com/office/drawing/2014/main" id="{64EF2314-75C4-D25C-3B2B-371BE017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787" y="245249"/>
            <a:ext cx="2390315" cy="8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MKCE - COE Office">
            <a:extLst>
              <a:ext uri="{FF2B5EF4-FFF2-40B4-BE49-F238E27FC236}">
                <a16:creationId xmlns:a16="http://schemas.microsoft.com/office/drawing/2014/main" id="{25552BFB-4289-7869-C451-3578FD7EE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9" y="210592"/>
            <a:ext cx="3186728" cy="8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5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A86DAA76-CE33-97F9-4BA5-4F86FB4C48C8}"/>
              </a:ext>
            </a:extLst>
          </p:cNvPr>
          <p:cNvSpPr/>
          <p:nvPr/>
        </p:nvSpPr>
        <p:spPr>
          <a:xfrm>
            <a:off x="119743" y="195943"/>
            <a:ext cx="11898086" cy="3679371"/>
          </a:xfrm>
          <a:custGeom>
            <a:avLst/>
            <a:gdLst/>
            <a:ahLst/>
            <a:cxnLst/>
            <a:rect l="l" t="t" r="r" b="b"/>
            <a:pathLst>
              <a:path w="18288000" h="3882410">
                <a:moveTo>
                  <a:pt x="0" y="0"/>
                </a:moveTo>
                <a:lnTo>
                  <a:pt x="18288000" y="0"/>
                </a:lnTo>
                <a:lnTo>
                  <a:pt x="18288000" y="3882410"/>
                </a:lnTo>
                <a:lnTo>
                  <a:pt x="0" y="388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474" r="-1325" b="-109309"/>
            </a:stretch>
          </a:blipFill>
        </p:spPr>
        <p:txBody>
          <a:bodyPr/>
          <a:lstStyle/>
          <a:p>
            <a:r>
              <a:rPr lang="en-IN" dirty="0"/>
              <a:t>    </a:t>
            </a:r>
          </a:p>
          <a:p>
            <a:endParaRPr lang="en-IN" dirty="0"/>
          </a:p>
          <a:p>
            <a:endParaRPr lang="en-IN" dirty="0"/>
          </a:p>
          <a:p>
            <a:endParaRPr lang="en-IN" sz="4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60968-1615-1306-AB62-432AE74F0B08}"/>
              </a:ext>
            </a:extLst>
          </p:cNvPr>
          <p:cNvSpPr txBox="1"/>
          <p:nvPr/>
        </p:nvSpPr>
        <p:spPr>
          <a:xfrm>
            <a:off x="1066801" y="4398496"/>
            <a:ext cx="1005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restrooms and septic tanks have hygiene issues due to manual cleaning and odor control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3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92EE8993-FEFD-2B2B-DEF8-E80DD4162390}"/>
              </a:ext>
            </a:extLst>
          </p:cNvPr>
          <p:cNvGrpSpPr/>
          <p:nvPr/>
        </p:nvGrpSpPr>
        <p:grpSpPr>
          <a:xfrm>
            <a:off x="97973" y="152401"/>
            <a:ext cx="7685314" cy="1404256"/>
            <a:chOff x="0" y="0"/>
            <a:chExt cx="1537211" cy="218865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4A8AF748-381C-7AFB-9258-557C3E67E2BD}"/>
                </a:ext>
              </a:extLst>
            </p:cNvPr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0A926166-B7F4-096B-780C-B5552C28CCB7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85B4C6-9904-8544-A377-10D92DDD8969}"/>
              </a:ext>
            </a:extLst>
          </p:cNvPr>
          <p:cNvGrpSpPr>
            <a:grpSpLocks noChangeAspect="1"/>
          </p:cNvGrpSpPr>
          <p:nvPr/>
        </p:nvGrpSpPr>
        <p:grpSpPr>
          <a:xfrm>
            <a:off x="6792684" y="152401"/>
            <a:ext cx="5170715" cy="6596742"/>
            <a:chOff x="0" y="0"/>
            <a:chExt cx="5370413" cy="604171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746DAA1-E8D6-ECC2-1FAC-9F22A6D883DC}"/>
                </a:ext>
              </a:extLst>
            </p:cNvPr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3A6583D-8C22-3FCF-6F4D-F48CF9C36B05}"/>
                </a:ext>
              </a:extLst>
            </p:cNvPr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t="-7283" b="-7283"/>
              </a:stretch>
            </a:blip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A1B35B-25F7-62EB-4043-BA3018D45FD4}"/>
              </a:ext>
            </a:extLst>
          </p:cNvPr>
          <p:cNvSpPr txBox="1"/>
          <p:nvPr/>
        </p:nvSpPr>
        <p:spPr>
          <a:xfrm>
            <a:off x="1026792" y="233871"/>
            <a:ext cx="5392102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1098B-A2D3-6DE4-838C-F76448B1220A}"/>
              </a:ext>
            </a:extLst>
          </p:cNvPr>
          <p:cNvSpPr txBox="1"/>
          <p:nvPr/>
        </p:nvSpPr>
        <p:spPr>
          <a:xfrm>
            <a:off x="442100" y="1802666"/>
            <a:ext cx="79356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Automatic Cleaning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High-Pressure Pumps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Odor-Integrated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Real-Time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Overflow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 Maintenance</a:t>
            </a:r>
          </a:p>
          <a:p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6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982CB904-612F-9B7B-4800-9B01C2E72929}"/>
              </a:ext>
            </a:extLst>
          </p:cNvPr>
          <p:cNvGrpSpPr/>
          <p:nvPr/>
        </p:nvGrpSpPr>
        <p:grpSpPr>
          <a:xfrm>
            <a:off x="171008" y="-76136"/>
            <a:ext cx="7837717" cy="1526482"/>
            <a:chOff x="8492" y="-19050"/>
            <a:chExt cx="1528719" cy="237915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510BE4B-67F4-9491-2EA9-6DF107CBA293}"/>
                </a:ext>
              </a:extLst>
            </p:cNvPr>
            <p:cNvSpPr/>
            <p:nvPr/>
          </p:nvSpPr>
          <p:spPr>
            <a:xfrm>
              <a:off x="8492" y="0"/>
              <a:ext cx="1528719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0C9244B-F0F0-9FEA-E31D-7DBEEB7B5B3E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B3192C-02A3-FC0F-6CEB-91B8130FC7B4}"/>
              </a:ext>
            </a:extLst>
          </p:cNvPr>
          <p:cNvSpPr txBox="1"/>
          <p:nvPr/>
        </p:nvSpPr>
        <p:spPr>
          <a:xfrm>
            <a:off x="1317170" y="233871"/>
            <a:ext cx="4125687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 ABSTRACT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F8F573C-7FE2-FE07-4722-56344B6B9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85" y="2279404"/>
            <a:ext cx="953729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Reduce-Health Hazards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Compact and Portable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Installation Process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Features Available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Hygienic Restrooms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Experience </a:t>
            </a:r>
          </a:p>
        </p:txBody>
      </p:sp>
    </p:spTree>
    <p:extLst>
      <p:ext uri="{BB962C8B-B14F-4D97-AF65-F5344CB8AC3E}">
        <p14:creationId xmlns:p14="http://schemas.microsoft.com/office/powerpoint/2010/main" val="12738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7B77E-B8BF-2CE6-B4D3-AD06E906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1251289"/>
            <a:ext cx="9232490" cy="5522617"/>
          </a:xfrm>
          <a:prstGeom prst="rect">
            <a:avLst/>
          </a:prstGeom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253BFEAE-94F1-6B72-453D-D83524C66AFD}"/>
              </a:ext>
            </a:extLst>
          </p:cNvPr>
          <p:cNvGrpSpPr/>
          <p:nvPr/>
        </p:nvGrpSpPr>
        <p:grpSpPr>
          <a:xfrm>
            <a:off x="97973" y="152401"/>
            <a:ext cx="4208556" cy="784776"/>
            <a:chOff x="0" y="0"/>
            <a:chExt cx="1537211" cy="218865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E9817A9-5626-2936-AE22-911A816AB6D4}"/>
                </a:ext>
              </a:extLst>
            </p:cNvPr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49FC9393-8371-5D30-C2AA-BBD5AE1B54FB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CC33F-0C6D-B5D4-8FE9-2719BFC84641}"/>
              </a:ext>
            </a:extLst>
          </p:cNvPr>
          <p:cNvSpPr txBox="1"/>
          <p:nvPr/>
        </p:nvSpPr>
        <p:spPr>
          <a:xfrm>
            <a:off x="0" y="-294724"/>
            <a:ext cx="4108807" cy="107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28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 BLOCK DIAGRAM </a:t>
            </a:r>
          </a:p>
        </p:txBody>
      </p:sp>
    </p:spTree>
    <p:extLst>
      <p:ext uri="{BB962C8B-B14F-4D97-AF65-F5344CB8AC3E}">
        <p14:creationId xmlns:p14="http://schemas.microsoft.com/office/powerpoint/2010/main" val="42555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8E833-B066-ACDA-2250-3EB89E67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1064662"/>
            <a:ext cx="9720944" cy="5357909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1CF6A3E9-D3ED-0A6F-959F-9570B4558E02}"/>
              </a:ext>
            </a:extLst>
          </p:cNvPr>
          <p:cNvGrpSpPr/>
          <p:nvPr/>
        </p:nvGrpSpPr>
        <p:grpSpPr>
          <a:xfrm>
            <a:off x="97973" y="152401"/>
            <a:ext cx="5034465" cy="892628"/>
            <a:chOff x="0" y="0"/>
            <a:chExt cx="1537211" cy="218865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26741CB9-98F1-B49E-E116-042490223AE9}"/>
                </a:ext>
              </a:extLst>
            </p:cNvPr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1F8306EE-BFCD-4406-4E0E-F671280C4976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0C9358-CD69-99EE-CDAD-5DDFDDE9BA86}"/>
              </a:ext>
            </a:extLst>
          </p:cNvPr>
          <p:cNvSpPr txBox="1"/>
          <p:nvPr/>
        </p:nvSpPr>
        <p:spPr>
          <a:xfrm>
            <a:off x="178720" y="-240978"/>
            <a:ext cx="4441372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77583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C68EE854-3C73-8AC2-254B-C1EE62181ED3}"/>
              </a:ext>
            </a:extLst>
          </p:cNvPr>
          <p:cNvGrpSpPr>
            <a:grpSpLocks noChangeAspect="1"/>
          </p:cNvGrpSpPr>
          <p:nvPr/>
        </p:nvGrpSpPr>
        <p:grpSpPr>
          <a:xfrm>
            <a:off x="6653713" y="108858"/>
            <a:ext cx="5407660" cy="6335486"/>
            <a:chOff x="0" y="0"/>
            <a:chExt cx="6089457" cy="342532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981F783-0C80-8F11-F9E2-BC5C26EE168D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DCB4FAB-51BF-0D1C-C622-6AB0400C1324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A95F9F8E-A37D-1B05-B9BE-D6EF434FE9B2}"/>
              </a:ext>
            </a:extLst>
          </p:cNvPr>
          <p:cNvGrpSpPr/>
          <p:nvPr/>
        </p:nvGrpSpPr>
        <p:grpSpPr>
          <a:xfrm>
            <a:off x="130627" y="108858"/>
            <a:ext cx="7522029" cy="1480456"/>
            <a:chOff x="0" y="0"/>
            <a:chExt cx="1537211" cy="218865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F9C767F6-C622-0E70-D9CF-0ACA5DA60461}"/>
                </a:ext>
              </a:extLst>
            </p:cNvPr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0C87BD4-7FF9-637E-A0C5-E1A87F68BB00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6DE341-8266-5781-6FDF-5985BB69F992}"/>
              </a:ext>
            </a:extLst>
          </p:cNvPr>
          <p:cNvSpPr txBox="1"/>
          <p:nvPr/>
        </p:nvSpPr>
        <p:spPr>
          <a:xfrm>
            <a:off x="302343" y="2228410"/>
            <a:ext cx="791742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septic cleaning is labor-intensive and unsafe.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odor control methods only mask the smell temporarily.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systems lack automatic overflow prevention.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methods waste resources and are inefficient.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B285E-1829-68C7-6FB9-9E542F301371}"/>
              </a:ext>
            </a:extLst>
          </p:cNvPr>
          <p:cNvSpPr txBox="1"/>
          <p:nvPr/>
        </p:nvSpPr>
        <p:spPr>
          <a:xfrm>
            <a:off x="484412" y="225111"/>
            <a:ext cx="6814457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03788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982CB904-612F-9B7B-4800-9B01C2E72929}"/>
              </a:ext>
            </a:extLst>
          </p:cNvPr>
          <p:cNvGrpSpPr/>
          <p:nvPr/>
        </p:nvGrpSpPr>
        <p:grpSpPr>
          <a:xfrm>
            <a:off x="141512" y="0"/>
            <a:ext cx="7837717" cy="1526482"/>
            <a:chOff x="8492" y="-19050"/>
            <a:chExt cx="1528719" cy="237915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510BE4B-67F4-9491-2EA9-6DF107CBA293}"/>
                </a:ext>
              </a:extLst>
            </p:cNvPr>
            <p:cNvSpPr/>
            <p:nvPr/>
          </p:nvSpPr>
          <p:spPr>
            <a:xfrm>
              <a:off x="8492" y="0"/>
              <a:ext cx="1528719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0C9244B-F0F0-9FEA-E31D-7DBEEB7B5B3E}"/>
                </a:ext>
              </a:extLst>
            </p:cNvPr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B3192C-02A3-FC0F-6CEB-91B8130FC7B4}"/>
              </a:ext>
            </a:extLst>
          </p:cNvPr>
          <p:cNvSpPr txBox="1"/>
          <p:nvPr/>
        </p:nvSpPr>
        <p:spPr>
          <a:xfrm>
            <a:off x="1317170" y="233871"/>
            <a:ext cx="4125687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4400" b="1" spc="53" dirty="0">
                <a:solidFill>
                  <a:srgbClr val="FFFFFF"/>
                </a:solidFill>
                <a:latin typeface="Times New Roman" panose="02020603050405020304" pitchFamily="18" charset="0"/>
                <a:ea typeface="Archivo Black"/>
                <a:cs typeface="Times New Roman" panose="02020603050405020304" pitchFamily="18" charset="0"/>
                <a:sym typeface="Archivo Black"/>
              </a:rPr>
              <a:t> WORK 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44800-B74E-05CE-CFBD-D25EAF2BB862}"/>
              </a:ext>
            </a:extLst>
          </p:cNvPr>
          <p:cNvSpPr/>
          <p:nvPr/>
        </p:nvSpPr>
        <p:spPr>
          <a:xfrm>
            <a:off x="618875" y="1818968"/>
            <a:ext cx="11150338" cy="467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September: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components required for the project.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out all the necessary component.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the components.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(1st Half):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the circuit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diagram.Prepare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(2nd Half):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the components on a breadboard.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Dump the code into the microcontroller.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testing the project.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November: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system for real-time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and make any final adjustments if needed.</a:t>
            </a:r>
          </a:p>
        </p:txBody>
      </p:sp>
    </p:spTree>
    <p:extLst>
      <p:ext uri="{BB962C8B-B14F-4D97-AF65-F5344CB8AC3E}">
        <p14:creationId xmlns:p14="http://schemas.microsoft.com/office/powerpoint/2010/main" val="369320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280</Words>
  <Application>Microsoft Office PowerPoint</Application>
  <PresentationFormat>Widescreen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 K</dc:creator>
  <cp:lastModifiedBy>Swathi Ramalingam</cp:lastModifiedBy>
  <cp:revision>5</cp:revision>
  <dcterms:created xsi:type="dcterms:W3CDTF">2024-09-27T13:54:43Z</dcterms:created>
  <dcterms:modified xsi:type="dcterms:W3CDTF">2024-09-28T07:46:10Z</dcterms:modified>
</cp:coreProperties>
</file>